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0"/>
              <a:ext cx="816" cy="3975"/>
              <a:chOff x="4944" y="0"/>
              <a:chExt cx="816" cy="3975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0"/>
                <a:ext cx="480" cy="1431"/>
                <a:chOff x="5280" y="0"/>
                <a:chExt cx="480" cy="1431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5" y="-1"/>
                  <a:ext cx="174" cy="176"/>
                  <a:chOff x="1667" y="323"/>
                  <a:chExt cx="1690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67" y="323"/>
                    <a:ext cx="1690" cy="2560"/>
                    <a:chOff x="1667" y="323"/>
                    <a:chExt cx="1690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2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67" y="381"/>
                      <a:ext cx="865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09" y="745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kumimoji="1" lang="ru-RU"/>
            </a:p>
          </p:txBody>
        </p:sp>
      </p:grpSp>
      <p:sp>
        <p:nvSpPr>
          <p:cNvPr id="67641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642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9DE10F-9E45-4247-9F07-8C8D1B72D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43899-9BE9-40CC-B9C3-0F6EF3C79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D3BF3-ABFF-478F-93EC-213A25693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FF403-EC8B-474F-8642-7E947B1C8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DD02C-33E7-438C-BCB0-A00E6AD32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4180-20AA-4771-B2E4-942F8A0E8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90009-06D1-4FE0-9111-F86B0B73F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EFE8-28ED-4D88-82E9-2C131CD8F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6F153-FDCD-420C-B27E-E0945912E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9B79-46D3-4AB5-B44E-3670400C3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3491B-2F67-4E41-A853-380BD1959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656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6656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6656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6657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2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6657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67" y="381"/>
                      <a:ext cx="865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6657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6573" name="Freeform 13"/>
                  <p:cNvSpPr>
                    <a:spLocks/>
                  </p:cNvSpPr>
                  <p:nvPr/>
                </p:nvSpPr>
                <p:spPr bwMode="auto">
                  <a:xfrm>
                    <a:off x="2609" y="745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6574" name="Freeform 14"/>
                  <p:cNvSpPr>
                    <a:spLocks/>
                  </p:cNvSpPr>
                  <p:nvPr/>
                </p:nvSpPr>
                <p:spPr bwMode="auto">
                  <a:xfrm>
                    <a:off x="267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6575" name="Freeform 15"/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6576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657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0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0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0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1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1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1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1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1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/>
            </a:p>
          </p:txBody>
        </p:sp>
        <p:sp>
          <p:nvSpPr>
            <p:cNvPr id="6661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61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kumimoji="1" lang="ru-RU"/>
            </a:p>
          </p:txBody>
        </p:sp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619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620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621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B4BE5A3F-C2CC-4930-800F-C3A92B7E8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04800"/>
            <a:ext cx="4419600" cy="63246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Постникова Ирина Дмитриевна</a:t>
            </a:r>
            <a:b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музыкальный руководитель МДОУ «Детский сад №24 «Золотая рыбка»</a:t>
            </a:r>
            <a:b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стаж работы – </a:t>
            </a:r>
            <a:b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28 лет</a:t>
            </a:r>
            <a:b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категория – высшая</a:t>
            </a:r>
          </a:p>
        </p:txBody>
      </p:sp>
      <p:pic>
        <p:nvPicPr>
          <p:cNvPr id="3075" name="Picture 3" descr="IMG_76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 </a:t>
            </a:r>
            <a:r>
              <a:rPr lang="ru-RU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Ходьба и маршировка.</a:t>
            </a:r>
          </a:p>
        </p:txBody>
      </p:sp>
      <p:pic>
        <p:nvPicPr>
          <p:cNvPr id="77835" name="Picture 11" descr="IMG_37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IMG_4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IMG_37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IMG_37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05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IMG_41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05000"/>
            <a:ext cx="7924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IMG_418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05000"/>
            <a:ext cx="7924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477125" cy="1828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Упражнения на развитие основных психомоторных качеств, регулировку мышечного тонуса.</a:t>
            </a:r>
          </a:p>
        </p:txBody>
      </p:sp>
      <p:pic>
        <p:nvPicPr>
          <p:cNvPr id="78852" name="Picture 4" descr="IMG_38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 descr="IMG_38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8" descr="IMG_38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9" descr="IMG_38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10" descr="IMG_38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1" descr="IMG_385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2" descr="IMG_386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2860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Ритмические упражнения</a:t>
            </a:r>
          </a:p>
        </p:txBody>
      </p:sp>
      <p:pic>
        <p:nvPicPr>
          <p:cNvPr id="79876" name="Picture 4" descr="IMG_38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IMG_38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IMG_38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52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IMG_40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8435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 descr="IMG_406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752600"/>
            <a:ext cx="7827963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9" descr="IMG_408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52600"/>
            <a:ext cx="7904163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4771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Упражнения на дыхание, ориентировку в пространстве, этюды на развитие эмоций</a:t>
            </a:r>
          </a:p>
        </p:txBody>
      </p:sp>
      <p:pic>
        <p:nvPicPr>
          <p:cNvPr id="80900" name="Picture 4" descr="IMG_38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IMG_4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7827963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IMG_41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3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IMG_38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33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8" descr="IMG_39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336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9" descr="IMG_39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154238"/>
            <a:ext cx="2646363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10" descr="IMG_390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0800" y="2133600"/>
            <a:ext cx="2832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11" descr="IMG_39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2154238"/>
            <a:ext cx="2646363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12" descr="IMG_40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314575"/>
            <a:ext cx="80772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3731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Упражнения на релаксацию,</a:t>
            </a:r>
            <a:b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итог занятия</a:t>
            </a:r>
          </a:p>
        </p:txBody>
      </p:sp>
      <p:pic>
        <p:nvPicPr>
          <p:cNvPr id="82948" name="Picture 4" descr="IMG_38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7924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IMG_3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 descr="IMG_38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0"/>
            <a:ext cx="7924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 descr="IMG_399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764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8" descr="IMG_38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676400"/>
            <a:ext cx="7772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9" descr="IMG_395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676400"/>
            <a:ext cx="78486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Танец</a:t>
            </a:r>
            <a:r>
              <a:rPr lang="ru-RU" smtClean="0"/>
              <a:t> </a:t>
            </a:r>
          </a:p>
        </p:txBody>
      </p:sp>
      <p:pic>
        <p:nvPicPr>
          <p:cNvPr id="81924" name="Picture 4" descr="IMG_49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 descr="IMG_4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IMG_49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7" descr="IMG_50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8" descr="IMG_51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9" descr="IMG_518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0" name="Picture 10" descr="IMG_418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11" descr="IMG_418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2" name="Picture 12" descr="IMG_419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143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G_96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43000"/>
            <a:ext cx="7477125" cy="1905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Программа по развитию музыкально-ритмических способностей детей </a:t>
            </a:r>
            <a:b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от 5 до 7 лет.</a:t>
            </a:r>
            <a:b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6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581400"/>
            <a:ext cx="7386638" cy="167798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4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«РИТМИКА В ДЕТСКОМ САДУ»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57927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/>
              <a:t> </a:t>
            </a:r>
            <a: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«Возможно, самое лучшее, самое совершенное и радостное, что есть в жизни - это свободное движение под музыку. И научиться этому можно у ребенка». </a:t>
            </a:r>
            <a:b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А.И.Буренина                                                                                                                              </a:t>
            </a:r>
            <a:b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600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486400" cy="3810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Основоположник ритмики – Эмиль Жак-Далькроз </a:t>
            </a:r>
            <a:br>
              <a:rPr lang="ru-RU" sz="4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(1865-1950)</a:t>
            </a:r>
            <a:r>
              <a:rPr lang="ru-RU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4267200"/>
            <a:ext cx="7386638" cy="2362200"/>
          </a:xfrm>
        </p:spPr>
        <p:txBody>
          <a:bodyPr/>
          <a:lstStyle/>
          <a:p>
            <a:pPr eaLnBrk="1" hangingPunct="1"/>
            <a:r>
              <a:rPr lang="ru-RU" b="1" i="1" smtClean="0"/>
              <a:t>Последователи: </a:t>
            </a:r>
          </a:p>
          <a:p>
            <a:pPr eaLnBrk="1" hangingPunct="1">
              <a:buFontTx/>
              <a:buNone/>
            </a:pPr>
            <a:r>
              <a:rPr lang="ru-RU" b="1" i="1" smtClean="0"/>
              <a:t>   Н.Г.Александрова, Н.А.Ветлугина,  Н.А.Метлов, Т.Н.Сауко, А.И.Буренина.</a:t>
            </a:r>
          </a:p>
        </p:txBody>
      </p:sp>
      <p:pic>
        <p:nvPicPr>
          <p:cNvPr id="6148" name="Picture 5" descr="Emile Jaques Dalcro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2813" y="0"/>
            <a:ext cx="315118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6017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 музыкально-ритмического развития детей: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7386638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b="1" i="1" smtClean="0"/>
              <a:t>Развитие музыкальности детей.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i="1" smtClean="0"/>
              <a:t>Развитие двигательных качеств и умений.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i="1" smtClean="0"/>
              <a:t>Развитие творческих способностей, потребности  самовыражения в движении под музыку.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i="1" smtClean="0"/>
              <a:t>Развитие и тренировка психических процессов.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i="1" smtClean="0"/>
              <a:t>Развитие нравственно-комммуникативных качеств.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Возрастные особенности развития дошкольников</a:t>
            </a:r>
            <a:r>
              <a:rPr lang="ru-RU" sz="3600" smtClean="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79613"/>
            <a:ext cx="7661275" cy="4878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smtClean="0"/>
              <a:t>«…Если двигательные нагрузки отсутствуют или они незначительны, то объем информации, поступающий из рецепторов мышц, уменьшается, что ухудшает обменные процессы в тканях мозга и приводит к нарушениям его регулирующей функции».   (Ю.Змановский)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4771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smtClean="0"/>
              <a:t> </a:t>
            </a:r>
            <a: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Влияние музыки на совершенствование двигательных навыков.</a:t>
            </a:r>
          </a:p>
        </p:txBody>
      </p:sp>
      <p:pic>
        <p:nvPicPr>
          <p:cNvPr id="74756" name="Picture 4" descr="IMG_65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62484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 descr="IMG_06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12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 descr="IMG_49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9812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4771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Организация и  структура занятий по ритмике.</a:t>
            </a:r>
            <a:r>
              <a:rPr lang="ru-RU" sz="3600" smtClean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7386638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i="1" u="sng" smtClean="0"/>
              <a:t>Примерная схема занятия: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i="1" u="sng" smtClean="0"/>
              <a:t>1часть – разминка:</a:t>
            </a:r>
            <a:endParaRPr lang="ru-RU" sz="1600" b="1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-разные виды ходьбы, легкий бег, прыжки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-усвоение танцевальных элементов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-упражнения перед зеркалом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-упражнения без музыки, психогимнастика</a:t>
            </a:r>
            <a:endParaRPr lang="ru-RU" sz="1600" b="1" i="1" smtClean="0"/>
          </a:p>
          <a:p>
            <a:pPr eaLnBrk="1" hangingPunct="1">
              <a:lnSpc>
                <a:spcPct val="80000"/>
              </a:lnSpc>
            </a:pPr>
            <a:r>
              <a:rPr lang="ru-RU" sz="1600" b="1" i="1" u="sng" smtClean="0"/>
              <a:t>2 часть.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-упражнения с музыкально-ритмическими заданиями (на стульях);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 музыкально-дидактические игры;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-упражнения с предметами;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-этюды на развитие основных эмоций, мимики, пантомимики.</a:t>
            </a:r>
            <a:endParaRPr lang="ru-RU" sz="1600" b="1" i="1" smtClean="0"/>
          </a:p>
          <a:p>
            <a:pPr eaLnBrk="1" hangingPunct="1">
              <a:lnSpc>
                <a:spcPct val="80000"/>
              </a:lnSpc>
            </a:pPr>
            <a:r>
              <a:rPr lang="ru-RU" sz="1600" b="1" i="1" u="sng" smtClean="0"/>
              <a:t>3часть.</a:t>
            </a:r>
            <a:r>
              <a:rPr lang="ru-RU" sz="1600" b="1" smtClean="0"/>
              <a:t> (сидя и лежа на коврике)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-упражнения на гибкость;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-силовые упражнения;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-упражнения на пластику, образные движения;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-релаксация, творческие задания.</a:t>
            </a:r>
            <a:endParaRPr lang="ru-RU" sz="1600" b="1" i="1" smtClean="0"/>
          </a:p>
          <a:p>
            <a:pPr eaLnBrk="1" hangingPunct="1">
              <a:lnSpc>
                <a:spcPct val="80000"/>
              </a:lnSpc>
            </a:pPr>
            <a:r>
              <a:rPr lang="ru-RU" sz="1600" b="1" i="1" u="sng" smtClean="0"/>
              <a:t>4 часть.</a:t>
            </a:r>
            <a:endParaRPr lang="ru-RU" sz="1600" b="1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-разучивание танцев, хороводов, плясок, современных композиций;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-творческие задания;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-этюды на расслабление;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600" b="1" smtClean="0"/>
              <a:t>-итог занятия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624998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72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Средства развития музыкально-ритмических движений.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206</TotalTime>
  <Words>317</Words>
  <Application>Microsoft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Arial Black</vt:lpstr>
      <vt:lpstr>Кимоно</vt:lpstr>
      <vt:lpstr>Постникова Ирина Дмитриевна музыкальный руководитель МДОУ «Детский сад №24 «Золотая рыбка» стаж работы –  28 лет категория – высшая</vt:lpstr>
      <vt:lpstr>Программа по развитию музыкально-ритмических способностей детей  от 5 до 7 лет. </vt:lpstr>
      <vt:lpstr> «Возможно, самое лучшее, самое совершенное и радостное, что есть в жизни - это свободное движение под музыку. И научиться этому можно у ребенка».                              А.И.Буренина                                                                                                                               </vt:lpstr>
      <vt:lpstr>Основоположник ритмики – Эмиль Жак-Далькроз  (1865-1950) </vt:lpstr>
      <vt:lpstr>Задачи музыкально-ритмического развития детей:</vt:lpstr>
      <vt:lpstr>Возрастные особенности развития дошкольников </vt:lpstr>
      <vt:lpstr> Влияние музыки на совершенствование двигательных навыков.</vt:lpstr>
      <vt:lpstr>Организация и  структура занятий по ритмике. </vt:lpstr>
      <vt:lpstr>Средства развития музыкально-ритмических движений. </vt:lpstr>
      <vt:lpstr> Ходьба и маршировка.</vt:lpstr>
      <vt:lpstr>Упражнения на развитие основных психомоторных качеств, регулировку мышечного тонуса.</vt:lpstr>
      <vt:lpstr>Ритмические упражнения</vt:lpstr>
      <vt:lpstr>Упражнения на дыхание, ориентировку в пространстве, этюды на развитие эмоций</vt:lpstr>
      <vt:lpstr>Упражнения на релаксацию, итог занятия</vt:lpstr>
      <vt:lpstr>Танец 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Александра</dc:creator>
  <cp:lastModifiedBy>VIP</cp:lastModifiedBy>
  <cp:revision>3</cp:revision>
  <cp:lastPrinted>1601-01-01T00:00:00Z</cp:lastPrinted>
  <dcterms:created xsi:type="dcterms:W3CDTF">2014-01-26T05:56:27Z</dcterms:created>
  <dcterms:modified xsi:type="dcterms:W3CDTF">2014-03-25T08:51:12Z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